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4" r:id="rId10"/>
    <p:sldId id="265" r:id="rId11"/>
    <p:sldId id="266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44" d="100"/>
          <a:sy n="44" d="100"/>
        </p:scale>
        <p:origin x="-189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                   Экологический марафон</a:t>
            </a:r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</a:t>
            </a:r>
            <a:r>
              <a:rPr lang="ru-RU" sz="1400" dirty="0" smtClean="0"/>
              <a:t>конкурс</a:t>
            </a:r>
            <a:r>
              <a:rPr lang="ru-RU" sz="1400" dirty="0" smtClean="0"/>
              <a:t> </a:t>
            </a:r>
            <a:r>
              <a:rPr lang="ru-RU" sz="1400" dirty="0" smtClean="0"/>
              <a:t>-акция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                                         </a:t>
            </a:r>
            <a:r>
              <a:rPr lang="ru-RU" sz="1200" dirty="0" smtClean="0"/>
              <a:t>Работу выполнила :ученица 5 класса Фазылова                                                                               Фазылова Талия </a:t>
            </a:r>
          </a:p>
          <a:p>
            <a:pPr marL="109728" indent="0">
              <a:buNone/>
            </a:pPr>
            <a:r>
              <a:rPr lang="ru-RU" sz="1200" dirty="0"/>
              <a:t> </a:t>
            </a:r>
            <a:r>
              <a:rPr lang="ru-RU" sz="1200" dirty="0" smtClean="0"/>
              <a:t>                                                                                             Руководитель: Набиева С.Р.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Муниципальное бюджетное образовательное учреждение </a:t>
            </a:r>
            <a:r>
              <a:rPr lang="ru-RU" sz="2400" dirty="0" smtClean="0"/>
              <a:t>Аюская  </a:t>
            </a:r>
            <a:r>
              <a:rPr lang="ru-RU" sz="2400" dirty="0"/>
              <a:t>основная общеобразовательная </a:t>
            </a:r>
            <a:r>
              <a:rPr lang="ru-RU" sz="2400" dirty="0" smtClean="0"/>
              <a:t>школа   имени Р.Х.Кагирова</a:t>
            </a:r>
            <a:endParaRPr lang="ru-RU" sz="2400" dirty="0"/>
          </a:p>
        </p:txBody>
      </p:sp>
      <p:pic>
        <p:nvPicPr>
          <p:cNvPr id="1026" name="Picture 2" descr="C:\Users\венера\Desktop\фото школа\фотомэктэп\13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09" y="2276872"/>
            <a:ext cx="2565251" cy="286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72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Спасибо за счастливое детство</a:t>
            </a:r>
            <a:endParaRPr lang="ru-RU" dirty="0"/>
          </a:p>
        </p:txBody>
      </p:sp>
      <p:pic>
        <p:nvPicPr>
          <p:cNvPr id="9218" name="Picture 2" descr="C:\Users\венера\Desktop\фото школа\фотомэктэп\108707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44824"/>
            <a:ext cx="5501456" cy="312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венера\Desktop\фото школа\фотомэктэп\11091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8920"/>
            <a:ext cx="396044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32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1400" b="0" dirty="0"/>
              <a:t>« </a:t>
            </a:r>
            <a:r>
              <a:rPr lang="ru-RU" sz="1800" b="0" dirty="0" smtClean="0"/>
              <a:t>Уход за  комнатными растениями»  задача вожатого </a:t>
            </a:r>
            <a:r>
              <a:rPr lang="ru-RU" sz="1800" b="0" dirty="0"/>
              <a:t>развивать представление </a:t>
            </a:r>
            <a:r>
              <a:rPr lang="ru-RU" sz="1800" b="0" dirty="0" smtClean="0"/>
              <a:t>о </a:t>
            </a:r>
            <a:r>
              <a:rPr lang="ru-RU" sz="1800" b="0" dirty="0"/>
              <a:t>жизни комнатных растений, их размножении; формировать умение выполнять работу в определенной последовательности, дать представление о том, что растения живые и могут расти если для них создать специальные условия – свет вода </a:t>
            </a:r>
            <a:r>
              <a:rPr lang="ru-RU" sz="1800" b="0" dirty="0" smtClean="0"/>
              <a:t>тепло</a:t>
            </a:r>
            <a:r>
              <a:rPr lang="ru-RU" sz="1800" b="0" dirty="0"/>
              <a:t>; воспитывать бережное отношение к природе .</a:t>
            </a:r>
          </a:p>
        </p:txBody>
      </p:sp>
      <p:pic>
        <p:nvPicPr>
          <p:cNvPr id="10245" name="Picture 5" descr="C:\Users\венера\Desktop\фото школа\айзиля фото\IMG_47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348880"/>
            <a:ext cx="439248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24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Есть </a:t>
            </a:r>
            <a:r>
              <a:rPr lang="ru-RU" sz="1600" dirty="0"/>
              <a:t>мир чудесный – он вокруг</a:t>
            </a:r>
            <a:br>
              <a:rPr lang="ru-RU" sz="1600" dirty="0"/>
            </a:br>
            <a:r>
              <a:rPr lang="ru-RU" sz="1600" dirty="0"/>
              <a:t>И</a:t>
            </a:r>
            <a:r>
              <a:rPr lang="ru-RU" sz="1600" dirty="0" smtClean="0"/>
              <a:t> </a:t>
            </a:r>
            <a:r>
              <a:rPr lang="ru-RU" sz="1600" dirty="0"/>
              <a:t>стоит </a:t>
            </a:r>
            <a:r>
              <a:rPr lang="ru-RU" sz="1600" dirty="0" smtClean="0"/>
              <a:t> только </a:t>
            </a:r>
            <a:r>
              <a:rPr lang="ru-RU" sz="1600" dirty="0"/>
              <a:t>захотеть, как оживёт природа вдруг</a:t>
            </a:r>
            <a:br>
              <a:rPr lang="ru-RU" sz="1600" dirty="0"/>
            </a:br>
            <a:r>
              <a:rPr lang="ru-RU" sz="1600" dirty="0" smtClean="0"/>
              <a:t>И </a:t>
            </a:r>
            <a:r>
              <a:rPr lang="ru-RU" sz="1600" dirty="0"/>
              <a:t>всем захочется лететь, как птица,</a:t>
            </a:r>
            <a:br>
              <a:rPr lang="ru-RU" sz="1600" dirty="0"/>
            </a:br>
            <a:r>
              <a:rPr lang="ru-RU" sz="1600" dirty="0" smtClean="0"/>
              <a:t>Шуметь </a:t>
            </a:r>
            <a:r>
              <a:rPr lang="ru-RU" sz="1600" dirty="0"/>
              <a:t>кудрявою </a:t>
            </a:r>
            <a:r>
              <a:rPr lang="ru-RU" sz="1600" dirty="0" err="1"/>
              <a:t>берёзкою</a:t>
            </a:r>
            <a:r>
              <a:rPr lang="ru-RU" sz="1600" dirty="0"/>
              <a:t> в лесу…</a:t>
            </a:r>
            <a:br>
              <a:rPr lang="ru-RU" sz="1600" dirty="0"/>
            </a:br>
            <a:r>
              <a:rPr lang="ru-RU" sz="1600" dirty="0" smtClean="0"/>
              <a:t>И </a:t>
            </a:r>
            <a:r>
              <a:rPr lang="ru-RU" sz="1600" dirty="0"/>
              <a:t>я вам предлагаю окунуться</a:t>
            </a:r>
            <a:br>
              <a:rPr lang="ru-RU" sz="1600" dirty="0"/>
            </a:br>
            <a:r>
              <a:rPr lang="ru-RU" sz="1600" dirty="0" smtClean="0"/>
              <a:t>В </a:t>
            </a:r>
            <a:r>
              <a:rPr lang="ru-RU" sz="1600" dirty="0"/>
              <a:t>чудесный этот мир и красоту</a:t>
            </a:r>
            <a:r>
              <a:rPr lang="ru-RU" sz="1600" dirty="0" smtClean="0"/>
              <a:t>!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> </a:t>
            </a:r>
            <a:r>
              <a:rPr lang="ru-RU" sz="1600" dirty="0" smtClean="0"/>
              <a:t>                        Викторина </a:t>
            </a:r>
            <a:r>
              <a:rPr lang="ru-RU" sz="1600" dirty="0"/>
              <a:t>«Экологический марафон»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12290" name="Picture 2" descr="C:\Users\венера\Desktop\фото школа\день словоря\IMG_233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4" b="25117"/>
          <a:stretch/>
        </p:blipFill>
        <p:spPr bwMode="auto">
          <a:xfrm>
            <a:off x="251520" y="3356992"/>
            <a:ext cx="4736544" cy="306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венера\Desktop\фото школа\день словоря\IMG_23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1" t="32509" r="-10201" b="-32509"/>
          <a:stretch/>
        </p:blipFill>
        <p:spPr bwMode="auto">
          <a:xfrm>
            <a:off x="251520" y="-9442649"/>
            <a:ext cx="12889432" cy="495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венера\Desktop\фото школа\день словоря\IMG_233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27" b="15001"/>
          <a:stretch/>
        </p:blipFill>
        <p:spPr bwMode="auto">
          <a:xfrm>
            <a:off x="5230214" y="2492896"/>
            <a:ext cx="3888432" cy="266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84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«Земля – наш дом, природа – наша мать,</a:t>
            </a:r>
            <a:br>
              <a:rPr lang="ru-RU" sz="2400" dirty="0"/>
            </a:br>
            <a:r>
              <a:rPr lang="ru-RU" sz="2400" dirty="0"/>
              <a:t>Об этом человек не должен забывать!»</a:t>
            </a: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15838"/>
            <a:ext cx="7632848" cy="4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17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Мой райский уголок </a:t>
            </a:r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10" y="2438890"/>
            <a:ext cx="417646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12976"/>
            <a:ext cx="388843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91" y="1556792"/>
            <a:ext cx="4032448" cy="1764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99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u="sng" dirty="0">
                <a:solidFill>
                  <a:srgbClr val="000000"/>
                </a:solidFill>
                <a:latin typeface="Helvetica Neue"/>
              </a:rPr>
              <a:t>Ирина Барыня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Экология важна,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Экология нужна!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Всё зависит от тебя: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Чистота и красота.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Нет земли на свете краше,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Чем любимый отчий край,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Это всё богатство наше –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Чистый и уютный рай.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Леса, чистый воздух и воды – 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Красная книга природы.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Не нужно, друзья, помогать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0000"/>
                </a:solidFill>
                <a:latin typeface="Helvetica Neue"/>
              </a:rPr>
              <a:t>Страницы в неё добавлять...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065" y="3187700"/>
            <a:ext cx="4176713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38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енера\Desktop\фото школа\фотомэктэп\119623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42312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300" dirty="0"/>
              <a:t>На сегодняшний день проблема экологического состояния окружающей среды является одной из важнейших задач всего человечества, ведь только от нас зависит будущее нашей планеты. Но ведь все большое начинается с малого, поэтому мы в рамках акции </a:t>
            </a:r>
            <a:r>
              <a:rPr lang="ru-RU" sz="1300" dirty="0" smtClean="0"/>
              <a:t>«Экологический марафон  </a:t>
            </a:r>
            <a:r>
              <a:rPr lang="ru-RU" sz="1300" dirty="0"/>
              <a:t>решили сделать чуть лучше свою малую родину – село </a:t>
            </a:r>
            <a:r>
              <a:rPr lang="ru-RU" sz="1300" dirty="0" smtClean="0"/>
              <a:t>АЮ </a:t>
            </a:r>
            <a:endParaRPr lang="ru-RU" sz="1300" dirty="0"/>
          </a:p>
        </p:txBody>
      </p:sp>
      <p:pic>
        <p:nvPicPr>
          <p:cNvPr id="2051" name="Picture 3" descr="C:\Users\венера\Desktop\фото школа\фотомэктэп\12005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324100"/>
            <a:ext cx="3240360" cy="362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46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02990" y="1515838"/>
            <a:ext cx="5938019" cy="4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Сажая дерево, помни, что ты делаешь доброе дело не только себе, но и планете! </a:t>
            </a:r>
            <a:r>
              <a:rPr lang="ru-RU" sz="1800"/>
              <a:t/>
            </a:r>
            <a:br>
              <a:rPr lang="ru-RU" sz="1800"/>
            </a:b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6778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solidFill>
                  <a:srgbClr val="444444"/>
                </a:solidFill>
                <a:latin typeface="Open Sans"/>
              </a:rPr>
              <a:t>Мало лишь только посадить цветок – за ним надо присматривать и ухаживать, ведь красота – вещь хрупкая </a:t>
            </a:r>
            <a:r>
              <a:rPr lang="ru-RU" sz="1800" dirty="0" smtClean="0">
                <a:solidFill>
                  <a:srgbClr val="444444"/>
                </a:solidFill>
                <a:latin typeface="Open Sans"/>
              </a:rPr>
              <a:t/>
            </a:r>
            <a:br>
              <a:rPr lang="ru-RU" sz="1800" dirty="0" smtClean="0">
                <a:solidFill>
                  <a:srgbClr val="444444"/>
                </a:solidFill>
                <a:latin typeface="Open Sans"/>
              </a:rPr>
            </a:br>
            <a:r>
              <a:rPr lang="ru-RU" sz="1800" dirty="0" smtClean="0">
                <a:solidFill>
                  <a:srgbClr val="444444"/>
                </a:solidFill>
                <a:latin typeface="Open Sans"/>
              </a:rPr>
              <a:t>Яркие </a:t>
            </a:r>
            <a:r>
              <a:rPr lang="ru-RU" sz="1800" dirty="0">
                <a:solidFill>
                  <a:srgbClr val="444444"/>
                </a:solidFill>
                <a:latin typeface="Open Sans"/>
              </a:rPr>
              <a:t>цветы всегда радуют глаз! 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7" b="11111"/>
          <a:stretch/>
        </p:blipFill>
        <p:spPr bwMode="auto">
          <a:xfrm>
            <a:off x="467544" y="1484784"/>
            <a:ext cx="4509151" cy="4125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642089"/>
            <a:ext cx="4968552" cy="445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08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Школьный сад в цветах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58955"/>
            <a:ext cx="8447069" cy="4759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06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0" dirty="0">
                <a:solidFill>
                  <a:srgbClr val="444444"/>
                </a:solidFill>
                <a:effectLst/>
                <a:latin typeface="Open Sans"/>
              </a:rPr>
              <a:t>Мы </a:t>
            </a:r>
            <a:r>
              <a:rPr lang="ru-RU" sz="1600" b="0" dirty="0" err="1" smtClean="0">
                <a:solidFill>
                  <a:srgbClr val="444444"/>
                </a:solidFill>
                <a:effectLst/>
                <a:latin typeface="Open Sans"/>
              </a:rPr>
              <a:t>стараемься</a:t>
            </a:r>
            <a:r>
              <a:rPr lang="ru-RU" sz="1600" b="0" dirty="0" smtClean="0">
                <a:solidFill>
                  <a:srgbClr val="444444"/>
                </a:solidFill>
                <a:effectLst/>
                <a:latin typeface="Open Sans"/>
              </a:rPr>
              <a:t>  </a:t>
            </a:r>
            <a:r>
              <a:rPr lang="ru-RU" sz="1600" b="0" dirty="0">
                <a:solidFill>
                  <a:srgbClr val="444444"/>
                </a:solidFill>
                <a:effectLst/>
                <a:latin typeface="Open Sans"/>
              </a:rPr>
              <a:t>сделать место, где мы живем, чуточку лучше. И пусть наш вклад в масштабах планеты не такой уж и большой, зато мы получили массу удовольствия от этой работы. Давайте вместе делать мир лучше! </a:t>
            </a:r>
            <a:endParaRPr lang="ru-RU" sz="1600" dirty="0"/>
          </a:p>
        </p:txBody>
      </p:sp>
      <p:pic>
        <p:nvPicPr>
          <p:cNvPr id="5122" name="Picture 2" descr="C:\Users\венера\Desktop\фото школа\субботник 16\IMG_31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9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Наша маленькая речка </a:t>
            </a:r>
            <a:r>
              <a:rPr lang="ru-RU" sz="2400" dirty="0" err="1" smtClean="0"/>
              <a:t>Брустанка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000" dirty="0">
                <a:solidFill>
                  <a:srgbClr val="444444"/>
                </a:solidFill>
                <a:latin typeface="Open Sans"/>
              </a:rPr>
              <a:t>Марк </a:t>
            </a: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Львовский</a:t>
            </a: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Люби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природу, паренёк,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И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девочка, люби,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От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загрязнений защищай,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Её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ты не губи!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Не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отравляй полей и рек,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Морей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, лесов и гор,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Ты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в них отходы не сливай,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Вредителям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- позор!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Люби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природу, человек,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Её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ты охраняй,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Картину 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выжженной земли, </a:t>
            </a:r>
            <a:endParaRPr lang="ru-RU" sz="2000" dirty="0" smtClean="0">
              <a:solidFill>
                <a:srgbClr val="444444"/>
              </a:solidFill>
              <a:latin typeface="Open Sans"/>
            </a:endParaRPr>
          </a:p>
          <a:p>
            <a:pPr marL="109728" indent="0">
              <a:buNone/>
            </a:pPr>
            <a:r>
              <a:rPr lang="ru-RU" sz="2000" dirty="0" smtClean="0">
                <a:solidFill>
                  <a:srgbClr val="444444"/>
                </a:solidFill>
                <a:latin typeface="Open Sans"/>
              </a:rPr>
              <a:t>Живя</a:t>
            </a:r>
            <a:r>
              <a:rPr lang="ru-RU" sz="2000" dirty="0">
                <a:solidFill>
                  <a:srgbClr val="444444"/>
                </a:solidFill>
                <a:latin typeface="Open Sans"/>
              </a:rPr>
              <a:t>, не оставляй! </a:t>
            </a:r>
            <a:endParaRPr lang="ru-RU" sz="2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986" y="1412776"/>
            <a:ext cx="451047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762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>
                <a:solidFill>
                  <a:srgbClr val="444444"/>
                </a:solidFill>
                <a:effectLst/>
                <a:latin typeface="Open Sans"/>
              </a:rPr>
              <a:t> « Юные орнитологи » Друзья </a:t>
            </a:r>
            <a:r>
              <a:rPr lang="ru-RU" b="0" dirty="0" smtClean="0">
                <a:solidFill>
                  <a:srgbClr val="444444"/>
                </a:solidFill>
                <a:effectLst/>
                <a:latin typeface="Open Sans"/>
              </a:rPr>
              <a:t>природы. </a:t>
            </a:r>
            <a:r>
              <a:rPr lang="ru-RU" b="0" dirty="0">
                <a:solidFill>
                  <a:srgbClr val="444444"/>
                </a:solidFill>
                <a:effectLst/>
                <a:latin typeface="Open Sans"/>
              </a:rPr>
              <a:t>Кормушки своими руками 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5401524" cy="23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49080"/>
            <a:ext cx="3835400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36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Учащиеся 9 класса приготовили </a:t>
            </a:r>
            <a:r>
              <a:rPr lang="ru-RU" sz="1800" dirty="0"/>
              <a:t>информационные буклеты для учащихся младших классов, в которых рассказали о необходимости бережного отношения к окружающей </a:t>
            </a:r>
            <a:r>
              <a:rPr lang="ru-RU" sz="1800" dirty="0" smtClean="0"/>
              <a:t>среде</a:t>
            </a:r>
            <a:endParaRPr lang="ru-RU" sz="1800" dirty="0"/>
          </a:p>
        </p:txBody>
      </p:sp>
      <p:pic>
        <p:nvPicPr>
          <p:cNvPr id="7170" name="Picture 2" descr="C:\Users\венера\Desktop\фото школа\117___09\IMG_20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2" y="1481138"/>
            <a:ext cx="6034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67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114</TotalTime>
  <Words>331</Words>
  <Application>Microsoft Office PowerPoint</Application>
  <PresentationFormat>Экран (4:3)</PresentationFormat>
  <Paragraphs>34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Муниципальное бюджетное образовательное учреждение Аюская  основная общеобразовательная школа   имени Р.Х.Кагирова</vt:lpstr>
      <vt:lpstr>На сегодняшний день проблема экологического состояния окружающей среды является одной из важнейших задач всего человечества, ведь только от нас зависит будущее нашей планеты. Но ведь все большое начинается с малого, поэтому мы в рамках акции «Экологический марафон  решили сделать чуть лучше свою малую родину – село АЮ </vt:lpstr>
      <vt:lpstr>Сажая дерево, помни, что ты делаешь доброе дело не только себе, но и планете!  </vt:lpstr>
      <vt:lpstr>Мало лишь только посадить цветок – за ним надо присматривать и ухаживать, ведь красота – вещь хрупкая  Яркие цветы всегда радуют глаз! </vt:lpstr>
      <vt:lpstr>Школьный сад в цветах</vt:lpstr>
      <vt:lpstr>Мы стараемься  сделать место, где мы живем, чуточку лучше. И пусть наш вклад в масштабах планеты не такой уж и большой, зато мы получили массу удовольствия от этой работы. Давайте вместе делать мир лучше! </vt:lpstr>
      <vt:lpstr>Наша маленькая речка Брустанка</vt:lpstr>
      <vt:lpstr> « Юные орнитологи » Друзья природы. Кормушки своими руками </vt:lpstr>
      <vt:lpstr>Учащиеся 9 класса приготовили информационные буклеты для учащихся младших классов, в которых рассказали о необходимости бережного отношения к окружающей среде</vt:lpstr>
      <vt:lpstr>Спасибо за счастливое детство</vt:lpstr>
      <vt:lpstr>« Уход за  комнатными растениями»  задача вожатого развивать представление о жизни комнатных растений, их размножении; формировать умение выполнять работу в определенной последовательности, дать представление о том, что растения живые и могут расти если для них создать специальные условия – свет вода тепло; воспитывать бережное отношение к природе .</vt:lpstr>
      <vt:lpstr>Есть мир чудесный – он вокруг И стоит  только захотеть, как оживёт природа вдруг И всем захочется лететь, как птица, Шуметь кудрявою берёзкою в лесу… И я вам предлагаю окунуться В чудесный этот мир и красоту!                           Викторина «Экологический марафон» </vt:lpstr>
      <vt:lpstr>«Земля – наш дом, природа – наша мать, Об этом человек не должен забывать!»</vt:lpstr>
      <vt:lpstr>Мой райский уголок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салиса</dc:creator>
  <cp:lastModifiedBy>венера</cp:lastModifiedBy>
  <cp:revision>14</cp:revision>
  <dcterms:created xsi:type="dcterms:W3CDTF">2017-02-15T17:18:51Z</dcterms:created>
  <dcterms:modified xsi:type="dcterms:W3CDTF">2017-02-15T19:30:12Z</dcterms:modified>
</cp:coreProperties>
</file>